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7" r:id="rId2"/>
    <p:sldId id="316" r:id="rId3"/>
    <p:sldId id="376" r:id="rId4"/>
    <p:sldId id="381" r:id="rId5"/>
    <p:sldId id="356" r:id="rId6"/>
    <p:sldId id="307" r:id="rId7"/>
    <p:sldId id="329" r:id="rId8"/>
    <p:sldId id="354" r:id="rId9"/>
    <p:sldId id="330" r:id="rId10"/>
    <p:sldId id="331" r:id="rId11"/>
    <p:sldId id="333" r:id="rId12"/>
    <p:sldId id="334" r:id="rId13"/>
    <p:sldId id="313" r:id="rId14"/>
    <p:sldId id="310" r:id="rId15"/>
    <p:sldId id="309" r:id="rId16"/>
    <p:sldId id="311" r:id="rId17"/>
    <p:sldId id="314" r:id="rId18"/>
    <p:sldId id="312" r:id="rId19"/>
    <p:sldId id="337" r:id="rId20"/>
    <p:sldId id="338" r:id="rId21"/>
    <p:sldId id="339" r:id="rId22"/>
    <p:sldId id="340" r:id="rId23"/>
    <p:sldId id="342" r:id="rId24"/>
    <p:sldId id="343" r:id="rId25"/>
    <p:sldId id="344" r:id="rId26"/>
    <p:sldId id="325" r:id="rId27"/>
    <p:sldId id="346" r:id="rId28"/>
    <p:sldId id="345" r:id="rId29"/>
    <p:sldId id="348" r:id="rId30"/>
    <p:sldId id="349" r:id="rId31"/>
    <p:sldId id="347" r:id="rId32"/>
    <p:sldId id="350" r:id="rId33"/>
    <p:sldId id="322" r:id="rId34"/>
    <p:sldId id="326" r:id="rId35"/>
    <p:sldId id="351" r:id="rId36"/>
    <p:sldId id="328" r:id="rId37"/>
    <p:sldId id="327" r:id="rId38"/>
    <p:sldId id="315" r:id="rId39"/>
    <p:sldId id="323" r:id="rId40"/>
    <p:sldId id="324" r:id="rId41"/>
    <p:sldId id="353" r:id="rId42"/>
    <p:sldId id="355" r:id="rId43"/>
    <p:sldId id="352" r:id="rId44"/>
    <p:sldId id="305" r:id="rId45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32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2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2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2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75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8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9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53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7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9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0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15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7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25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9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3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4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91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48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83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93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46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00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80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93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50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31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34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0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49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36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96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083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14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2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0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82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2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3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2018. 9. 18.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3d4a8361fdd8ebbd1da90dd239c8fae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ikidocs.net/13" TargetMode="External"/><Relationship Id="rId4" Type="http://schemas.openxmlformats.org/officeDocument/2006/relationships/hyperlink" Target="https://goo.gl/Fywkmo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hayete.tistory.com/entry/5-Format-String-Attack-FS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ikidocs.net/17" TargetMode="Externa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16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xSEDNp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unho0130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ekyllthemes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EKJ/aweekj.github.i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edi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unho0130.github.io/2016-12-28/hello-mark-down/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://blog.kalkin7.com/2014/02/10/lets-write-using-markdow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uuneoi.com/profil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4dce24912c303125b66ff2a3c436c0a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hankyun/python-django-study/wiki/00.-python-%EC%9D%B4%EB%9E%8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oogle.github.io/styleguide/pyguid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hyperlink" Target="https://google.github.io/styleguide/google_python_style.vi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Ch03. Variables and Operators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2018-09-18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90707" y="6399467"/>
            <a:ext cx="59619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https://gist.github.com/yunho0130/3d4a8361fdd8ebbd1da90dd239c8fae0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1" y="1784576"/>
            <a:ext cx="8316100" cy="44519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291" y="1089573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string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84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Format String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508" y="915068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문자열 포맷 코드</a:t>
            </a:r>
          </a:p>
        </p:txBody>
      </p:sp>
      <p:pic>
        <p:nvPicPr>
          <p:cNvPr id="2050" name="Picture 2" descr="포맷 스트링 종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08" y="979994"/>
            <a:ext cx="5064407" cy="278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2291" y="6195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[1] </a:t>
            </a:r>
            <a:r>
              <a:rPr lang="ko-KR" altLang="en-US" sz="900" dirty="0">
                <a:hlinkClick r:id="rId4"/>
              </a:rPr>
              <a:t>https://goo.gl/Fywkmo</a:t>
            </a:r>
            <a:r>
              <a:rPr lang="ko-KR" altLang="en-US" sz="900" dirty="0"/>
              <a:t> </a:t>
            </a:r>
          </a:p>
          <a:p>
            <a:r>
              <a:rPr lang="ko-KR" altLang="en-US" sz="900" dirty="0"/>
              <a:t>[2] </a:t>
            </a:r>
            <a:r>
              <a:rPr lang="ko-KR" altLang="en-US" sz="900" dirty="0">
                <a:hlinkClick r:id="rId5"/>
              </a:rPr>
              <a:t>https://wikidocs.net/13</a:t>
            </a:r>
            <a:r>
              <a:rPr lang="ko-KR" altLang="en-US" sz="900" dirty="0"/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04" y="1803382"/>
            <a:ext cx="2000250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20" y="2868649"/>
            <a:ext cx="2695575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920" y="4276816"/>
            <a:ext cx="2438400" cy="107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90" y="4336966"/>
            <a:ext cx="5038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Format String Attack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291" y="647923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[1] </a:t>
            </a:r>
            <a:r>
              <a:rPr lang="en-US" altLang="ko-KR" sz="900" dirty="0"/>
              <a:t>CC-BY-NC-SA</a:t>
            </a:r>
            <a:r>
              <a:rPr lang="ko-KR" altLang="en-US" sz="900" dirty="0"/>
              <a:t> </a:t>
            </a:r>
            <a:r>
              <a:rPr lang="en-US" altLang="ko-KR" sz="900" dirty="0">
                <a:hlinkClick r:id="rId3"/>
              </a:rPr>
              <a:t>http://shayete.tistory.com/entry/5-Format-String-Attack-FSB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pic>
        <p:nvPicPr>
          <p:cNvPr id="3074" name="Picture 2" descr="http://cfile9.uf.tistory.com/image/2632E04A562F1B2B3208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8" y="1537650"/>
            <a:ext cx="75057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291" y="875704"/>
            <a:ext cx="8648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언어의 </a:t>
            </a: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printf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취약점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format_string_attack.py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68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088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Parameter vs Argument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argument vs parame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4" y="4032326"/>
            <a:ext cx="4553346" cy="244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1508" y="1389567"/>
            <a:ext cx="8648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전역변수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프로그램 시작 시 초기화되어 종료 시 까지 할당된 메모리를 유지하는 변수로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함수가 함께 사용할 수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같은 이름의 전역 변수는 하나 이상 사용할 수 없다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 또는 어떠한 블록 안에 정의된 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 범위가 함수 내부로 제한되어 있으며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호출되면 생성되었다가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리턴하면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소멸된다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때문에 서로 다른 함수에 같은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변수명을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 가능하다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매개변수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두 개 이상의 변수 사이의 함수 관계를 보조의 변수를 사용하여 간접적으로 표시할 때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보조의 변수를 이르는 말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62" y="4154789"/>
            <a:ext cx="3457221" cy="22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4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변수의 타입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50" y="1412739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Python</a:t>
            </a:r>
            <a:r>
              <a:rPr lang="ko-KR" altLang="en-US" sz="1600" dirty="0"/>
              <a:t>에서 변수란 객체를 가리키는 것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명시적으로 참</a:t>
            </a:r>
            <a:r>
              <a:rPr lang="en-US" altLang="ko-KR" sz="1600" dirty="0"/>
              <a:t>/</a:t>
            </a:r>
            <a:r>
              <a:rPr lang="ko-KR" altLang="en-US" sz="1600" dirty="0"/>
              <a:t>거짓인 것만 사용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29" y="2134948"/>
            <a:ext cx="1987967" cy="3788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2290" y="6279634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[1]</a:t>
            </a:r>
            <a:r>
              <a:rPr lang="ko-KR" altLang="en-US" sz="900" dirty="0">
                <a:hlinkClick r:id="rId4"/>
              </a:rPr>
              <a:t> https://wikidocs.net/17</a:t>
            </a:r>
            <a:r>
              <a:rPr lang="ko-KR" altLang="en-US" sz="900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232202"/>
            <a:ext cx="3113314" cy="1216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566010"/>
            <a:ext cx="3521529" cy="1106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656122"/>
            <a:ext cx="1421492" cy="6173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410890"/>
            <a:ext cx="3705225" cy="33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024" y="2134948"/>
            <a:ext cx="3237705" cy="2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1651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Type Casting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68" y="4035447"/>
            <a:ext cx="3276600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0" y="4094679"/>
            <a:ext cx="4079558" cy="22342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4938" y="1508883"/>
            <a:ext cx="791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연산을 원하신다면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+=1, -=1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고쳐 쓰셔야 합니다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일관성과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가독성을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중시하는 언어입니다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++, --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전위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후위에 따라서 다른 결과를 낼 수 있기 때문에 이는 </a:t>
            </a:r>
            <a:r>
              <a:rPr lang="ko-KR" altLang="en-US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파이썬스럽지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않다고 할 수 있습니다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Operator</a:t>
            </a:r>
            <a:r>
              <a:rPr lang="ko-KR" altLang="en-US" dirty="0"/>
              <a:t>의 종류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- **, -, +, *, /, %, //, +=, &gt;&gt;, &lt;&lt;, &amp;, ^, |, &lt;=, &lt;, &gt;, &gt;=, !=, ==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088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Variables &amp; Operators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54435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비트연산자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2290" y="150509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다중 선택 옵션 등에 활용된다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공간복잡도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2368375"/>
            <a:ext cx="6838922" cy="3422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850" y="6379419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[1] https://wikidocs.net/1161</a:t>
            </a:r>
            <a:endParaRPr lang="en-US" altLang="ko-KR" sz="9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78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Markdown &amp; Jekyll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4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Coverage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1" y="948992"/>
            <a:ext cx="8406001" cy="41819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ch09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수업과 관련하여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 Python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수업을 듣는 이유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5365" y="1518283"/>
            <a:ext cx="35959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설문지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3"/>
              </a:rPr>
              <a:t>https://goo.gl/xSEDNp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/>
          </p:nvPr>
        </p:nvGraphicFramePr>
        <p:xfrm>
          <a:off x="4679934" y="2474650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Go?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862891" y="5683958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자료</a:t>
            </a:r>
            <a:r>
              <a:rPr lang="en-US" altLang="ko-KR" sz="800"/>
              <a:t>: NATURE(2016) &amp; Deep mind(2016)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86862" y="3692927"/>
            <a:ext cx="2779916" cy="1101530"/>
          </a:xfrm>
          <a:prstGeom prst="rect">
            <a:avLst/>
          </a:prstGeom>
        </p:spPr>
      </p:pic>
      <p:pic>
        <p:nvPicPr>
          <p:cNvPr id="21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1" y="2828682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22518"/>
          <a:stretch/>
        </p:blipFill>
        <p:spPr bwMode="auto">
          <a:xfrm>
            <a:off x="7080085" y="1832495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1"/>
          <p:cNvGraphicFramePr>
            <a:graphicFrameLocks noGrp="1"/>
          </p:cNvGraphicFramePr>
          <p:nvPr>
            <p:extLst/>
          </p:nvPr>
        </p:nvGraphicFramePr>
        <p:xfrm>
          <a:off x="435365" y="2474649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Analysis?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t="414" r="11776"/>
          <a:stretch/>
        </p:blipFill>
        <p:spPr>
          <a:xfrm>
            <a:off x="486624" y="2866091"/>
            <a:ext cx="3591105" cy="27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2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1" y="2229472"/>
            <a:ext cx="7925540" cy="4431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지킬은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정적인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만들어주는 유틸리티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하지만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MAC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공식 지원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정적 웹사이트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동적 웹사이트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호스팅되고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Jekyll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서비스를 사용해보기로 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26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 &amp; 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7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사용자계정명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8" y="1712365"/>
            <a:ext cx="7827478" cy="4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9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이동한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스크롤을 내려서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Pages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섹션에서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1306405" y="198250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695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1459222"/>
            <a:ext cx="6194649" cy="5173389"/>
          </a:xfrm>
          <a:prstGeom prst="rect">
            <a:avLst/>
          </a:prstGeom>
        </p:spPr>
      </p:pic>
      <p:grpSp>
        <p:nvGrpSpPr>
          <p:cNvPr id="10" name="그룹 52"/>
          <p:cNvGrpSpPr/>
          <p:nvPr/>
        </p:nvGrpSpPr>
        <p:grpSpPr>
          <a:xfrm>
            <a:off x="2835660" y="4441927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211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" y="1714992"/>
            <a:ext cx="7402996" cy="4320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Change theme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통해 원하는 테마 선택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적용하면 적용된 화면을 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8116168" y="3023031"/>
            <a:ext cx="228600" cy="228600"/>
            <a:chOff x="2590800" y="1828800"/>
            <a:chExt cx="228600" cy="228600"/>
          </a:xfrm>
        </p:grpSpPr>
        <p:sp>
          <p:nvSpPr>
            <p:cNvPr id="11" name="타원 10"/>
            <p:cNvSpPr/>
            <p:nvPr/>
          </p:nvSpPr>
          <p:spPr>
            <a:xfrm>
              <a:off x="2590800" y="1828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5088" y="1858462"/>
              <a:ext cx="200025" cy="16927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87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https://yunho0130.github.io/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설정한 사이트로 이동하여 내용이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잘표시되는지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11" y="1681490"/>
            <a:ext cx="6799230" cy="47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원하는 테마를 선택한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저장소를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Fork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사용자명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].github.com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이름 변경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04708" y="6360559"/>
            <a:ext cx="27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http://jekyllthemes.org/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875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https://github.com/AWEEKJ/aweekj.github.io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접속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fork  -&gt; repository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아이디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].github.io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변경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13" y="1660963"/>
            <a:ext cx="6804046" cy="48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5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_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config.yml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 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4" y="1638134"/>
            <a:ext cx="8248293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자신의 계정에 맞게 변경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4778"/>
            <a:ext cx="8001083" cy="4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byte of python&gt;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2225059"/>
            <a:ext cx="4246685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40" y="2225059"/>
            <a:ext cx="4031600" cy="421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ED9B1-F572-794E-9B2C-93BC886CBCE7}"/>
              </a:ext>
            </a:extLst>
          </p:cNvPr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FF800-9F8E-CD48-9B53-DED5C88B7029}"/>
              </a:ext>
            </a:extLst>
          </p:cNvPr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89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변경하고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commit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url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통해 자신의 사이트가 제대로 로드 되는지 확인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718"/>
          <a:stretch/>
        </p:blipFill>
        <p:spPr>
          <a:xfrm>
            <a:off x="1306405" y="1504778"/>
            <a:ext cx="6246275" cy="5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Jekyll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테마적용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1" y="88993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[_posts]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폴더에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.md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파일을 업로드 하면 자동으로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반영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7" y="1746846"/>
            <a:ext cx="8066508" cy="42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6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3"/>
              </a:rPr>
              <a:t>https://stackedit.io/editor#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마크다운 확장 문법 살펴보기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 편집기 비교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http://blog.kalkin7.com/2014/02/10/lets-write-using-markdown/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4659" y="647101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호환성 확인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https://yunho0130.github.io/2016-12-28/hello-mark-down/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563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마크다운으로 작업하면서 오른쪽으로 결과를 실시간으로 확인할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Markdown Editor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최대 단점인 이미지 업로드에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Google+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계정을 사용할 수 있어서 간편함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0" y="2005009"/>
            <a:ext cx="78975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8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주로 사용되는 기능은 버튼을 통해 간편하게 사용할 수 있음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기능을 사용하여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등에 간편하게 마크다운 파일을 업로드 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5" y="2005009"/>
            <a:ext cx="6021151" cy="4641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478" y="2317691"/>
            <a:ext cx="4339015" cy="43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8" y="1627835"/>
            <a:ext cx="7779040" cy="468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 이력서 예시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hlinkClick r:id="rId4"/>
              </a:rPr>
              <a:t>https://nuuneoi.com/profile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97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하나의 코드 파일을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깃허브를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통해 공유하고자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하는데에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7" y="2005009"/>
            <a:ext cx="7804924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0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Editor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크롬 브라우저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 프로그램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StackEdit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290" y="136718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소스파일은 고유의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주소를 가지고 있어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소스코드를 공유하기에 적합하게 되어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05" y="1739659"/>
            <a:ext cx="6517160" cy="48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1" y="1009907"/>
            <a:ext cx="7048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51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Markdown </a:t>
            </a:r>
            <a:r>
              <a:rPr lang="en-US" altLang="ko-KR" sz="2400" b="1" spc="-150" dirty="0" err="1">
                <a:solidFill>
                  <a:schemeClr val="accent4">
                    <a:lumMod val="50000"/>
                  </a:schemeClr>
                </a:solidFill>
              </a:rPr>
              <a:t>Cheatsheet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1" y="875704"/>
            <a:ext cx="7539536" cy="58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요점 정리 파일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&lt;Google Python Style Guide&gt;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파일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437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목차를 파악하는 것이 중요함</a:t>
            </a:r>
            <a:endParaRPr lang="en-US" altLang="ko-KR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&gt; Ch01 &gt; </a:t>
            </a:r>
            <a:r>
              <a:rPr lang="ko-KR" altLang="en-US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참고자료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0" y="2040290"/>
            <a:ext cx="3957685" cy="4504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66" y="2040290"/>
            <a:ext cx="4125753" cy="4455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5F9017-4DCB-6F4D-BD18-F35C6E4B602C}"/>
              </a:ext>
            </a:extLst>
          </p:cNvPr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37D8F-54F3-CD4C-B805-1E6F6B330EAD}"/>
              </a:ext>
            </a:extLst>
          </p:cNvPr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3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과제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1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 err="1">
                <a:solidFill>
                  <a:schemeClr val="accent4">
                    <a:lumMod val="50000"/>
                  </a:schemeClr>
                </a:solidFill>
              </a:rPr>
              <a:t>블로그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본인이 만든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블로그에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오늘 배운 내용을 정리하여 마크다운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(.md)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파일로 만들어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포스팅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linkClick r:id="rId3"/>
              </a:rPr>
              <a:t>https://gist.github.com/yunho0130/4dce24912c303125b66ff2a3c436c0a4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47" y="1459222"/>
            <a:ext cx="5971006" cy="47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6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과제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계산기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아래의 계산기에서 연산 기능을 모두 구현하시오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7471" y="6364812"/>
            <a:ext cx="7124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linkClick r:id="rId3"/>
              </a:rPr>
              <a:t>https://gist.github.com/yunho0130/4dce24912c303125b66ff2a3c436c0a4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4098" name="Picture 2" descr="스마트폰 계산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34" y="1515196"/>
            <a:ext cx="2540512" cy="4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98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도우미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90201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 err="1">
                <a:solidFill>
                  <a:srgbClr val="000000"/>
                </a:solidFill>
                <a:latin typeface="맑은 고딕" pitchFamily="50" charset="-127"/>
              </a:rPr>
              <a:t>Stackoverflow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7710" y="6266841"/>
            <a:ext cx="262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linkClick r:id="rId3"/>
              </a:rPr>
              <a:t>http://stackoverflow.com/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5" y="1437383"/>
            <a:ext cx="8231596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7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2 and 3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ch03. Variables &amp; Operators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ABF9-D1A5-474A-8FD8-2F121712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448"/>
            <a:ext cx="9144000" cy="595353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70FD636-6343-A94D-8803-3BC39C160837}"/>
              </a:ext>
            </a:extLst>
          </p:cNvPr>
          <p:cNvSpPr/>
          <p:nvPr/>
        </p:nvSpPr>
        <p:spPr>
          <a:xfrm>
            <a:off x="2342203" y="1584520"/>
            <a:ext cx="1100314" cy="362607"/>
          </a:xfrm>
          <a:prstGeom prst="rect">
            <a:avLst/>
          </a:prstGeom>
          <a:noFill/>
          <a:ln w="28575">
            <a:solidFill>
              <a:srgbClr val="161E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Ch03. Variables &amp; Operators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8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Python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철학과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Google Styles Guidelines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바탕으로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Coding Convention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에 근거하여 강의할 예정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[1] </a:t>
            </a:r>
            <a:r>
              <a:rPr lang="en-US" altLang="ko-KR" sz="950" dirty="0">
                <a:hlinkClick r:id="rId3"/>
              </a:rPr>
              <a:t>https://github.com/chohankyun/python-django-study/wiki/00.-python-%EC%9D%B4%EB%9E%80</a:t>
            </a:r>
            <a:endParaRPr lang="en-US" altLang="ko-KR" sz="950" dirty="0"/>
          </a:p>
          <a:p>
            <a:r>
              <a:rPr lang="en-US" altLang="ko-KR" sz="950" dirty="0"/>
              <a:t>[2] Google Python Style Guide </a:t>
            </a:r>
            <a:r>
              <a:rPr lang="en-US" altLang="ko-KR" sz="950" dirty="0">
                <a:hlinkClick r:id="rId4"/>
              </a:rPr>
              <a:t>https://google.github.io/styleguide/pyguide.html</a:t>
            </a:r>
            <a:r>
              <a:rPr lang="en-US" altLang="ko-KR" sz="950" dirty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 이상의 해결법이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정반대로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아름다운 하나의 답이 존재한다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명제를 모토로 하고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모토 하에 다음과 같은 철학을 지니게 되었다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Zen of Python[1]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is better than ugly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아름다운 것이 추한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Explicit is better than implicit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명시적인 것이 암시적인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is better than complex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단순한 것이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 is better than complicated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내부적으로 복잡한 것이 외부적으로 복잡한 것보다 낫다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57" y="3452673"/>
            <a:ext cx="3835254" cy="277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12911" y="342239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5608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7495" y="1412739"/>
            <a:ext cx="4512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iterators and Operators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iterator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연산자를 쓸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연산자 오버로딩 같은걸 하지 말 것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모듈과 패키지에만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import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상대적인 경로 쓰지 말고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쓸 것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Imports formatting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import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때는 라인을 분리한다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 :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sys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use :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import  sys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00262" y="1612637"/>
            <a:ext cx="40886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Indentation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탭을 사용하지 말고 띄어쓰기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사용할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들여쓰기는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수직열이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맞아야 함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Whitespace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괄호사이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,;: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전에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괄호사이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파라미터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리스트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슬라이싱에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공백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vim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Backgroud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setting for vim files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06" y="4664217"/>
            <a:ext cx="3371462" cy="18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Vim Editor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위한 설정파일을 제공하고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Ch01. Hello Python!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0840" y="-19761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2018 </a:t>
            </a:r>
            <a:r>
              <a:rPr lang="ko-KR" altLang="en-US" sz="1000" dirty="0">
                <a:solidFill>
                  <a:schemeClr val="bg1"/>
                </a:solidFill>
              </a:rPr>
              <a:t>상명대학교 </a:t>
            </a:r>
            <a:r>
              <a:rPr lang="en-US" altLang="ko-KR" sz="1000" dirty="0">
                <a:solidFill>
                  <a:schemeClr val="bg1"/>
                </a:solidFill>
              </a:rPr>
              <a:t>Bigdata Analysis for Management </a:t>
            </a:r>
            <a:r>
              <a:rPr lang="ko-KR" altLang="en-US" sz="1000" dirty="0">
                <a:solidFill>
                  <a:schemeClr val="bg1"/>
                </a:solidFill>
              </a:rPr>
              <a:t>강의자료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529" y="631437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[1] Google Python Style Guide </a:t>
            </a:r>
            <a:r>
              <a:rPr lang="en-US" altLang="ko-KR" sz="950" dirty="0">
                <a:hlinkClick r:id="rId3"/>
              </a:rPr>
              <a:t>https://google.github.io/styleguide/pyguide.html</a:t>
            </a:r>
            <a:r>
              <a:rPr lang="en-US" altLang="ko-KR" sz="950" dirty="0"/>
              <a:t>  </a:t>
            </a:r>
            <a:endParaRPr lang="ko-KR" altLang="en-US" sz="950" dirty="0"/>
          </a:p>
        </p:txBody>
      </p:sp>
      <p:sp>
        <p:nvSpPr>
          <p:cNvPr id="14" name="직사각형 13"/>
          <p:cNvSpPr/>
          <p:nvPr/>
        </p:nvSpPr>
        <p:spPr>
          <a:xfrm>
            <a:off x="321980" y="1363610"/>
            <a:ext cx="8648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https://google.github.io/styleguide/google_python_style.vim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 descr="vim editor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" y="1848852"/>
            <a:ext cx="7445992" cy="4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8317</TotalTime>
  <Words>1877</Words>
  <Application>Microsoft Macintosh PowerPoint</Application>
  <PresentationFormat>On-screen Show (4:3)</PresentationFormat>
  <Paragraphs>337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Wingdings</vt:lpstr>
      <vt:lpstr>Arial</vt:lpstr>
      <vt:lpstr>맑은 고딕</vt:lpstr>
      <vt:lpstr>Office 테마</vt:lpstr>
      <vt:lpstr>Bigdata Analysis for Management Ch03. Variables and Operators</vt:lpstr>
      <vt:lpstr>Intro &amp; Review</vt:lpstr>
      <vt:lpstr>요점 정리 파일</vt:lpstr>
      <vt:lpstr>요점 정리 파일</vt:lpstr>
      <vt:lpstr>Python 2 and 3</vt:lpstr>
      <vt:lpstr>Ch03. Variables &amp; Operators</vt:lpstr>
      <vt:lpstr>Python Style Guidelines</vt:lpstr>
      <vt:lpstr>Python Style Guidelines</vt:lpstr>
      <vt:lpstr>Python Style Guidelines</vt:lpstr>
      <vt:lpstr>Format String</vt:lpstr>
      <vt:lpstr>Format String</vt:lpstr>
      <vt:lpstr>Format String Attack</vt:lpstr>
      <vt:lpstr>Variables &amp; Operators</vt:lpstr>
      <vt:lpstr>Variables &amp; Operators</vt:lpstr>
      <vt:lpstr>Variables &amp; Operators</vt:lpstr>
      <vt:lpstr>Variables &amp; Operators</vt:lpstr>
      <vt:lpstr>Markdown &amp; Jekyll</vt:lpstr>
      <vt:lpstr>Coverage</vt:lpstr>
      <vt:lpstr>Jekyll</vt:lpstr>
      <vt:lpstr>Jekyll</vt:lpstr>
      <vt:lpstr>Jekyll</vt:lpstr>
      <vt:lpstr>Jekyll</vt:lpstr>
      <vt:lpstr>Jekyll</vt:lpstr>
      <vt:lpstr>Jekyll</vt:lpstr>
      <vt:lpstr>Jekyll</vt:lpstr>
      <vt:lpstr>Jekyll 테마적용</vt:lpstr>
      <vt:lpstr>Jekyll 테마적용</vt:lpstr>
      <vt:lpstr>Jekyll 테마적용</vt:lpstr>
      <vt:lpstr>Jekyll 테마적용</vt:lpstr>
      <vt:lpstr>Jekyll 테마적용</vt:lpstr>
      <vt:lpstr>Jekyll 테마적용</vt:lpstr>
      <vt:lpstr>Markdown Editor</vt:lpstr>
      <vt:lpstr>Markdown Editor</vt:lpstr>
      <vt:lpstr>Markdown Editor</vt:lpstr>
      <vt:lpstr>Markdown Cheatsheet</vt:lpstr>
      <vt:lpstr>Markdown Editor</vt:lpstr>
      <vt:lpstr>Markdown Editor</vt:lpstr>
      <vt:lpstr>Markdown Cheatsheet</vt:lpstr>
      <vt:lpstr>Markdown Cheatsheet</vt:lpstr>
      <vt:lpstr>과제 </vt:lpstr>
      <vt:lpstr>(과제) 블로그 만들기</vt:lpstr>
      <vt:lpstr>(과제) 계산기 만들기</vt:lpstr>
      <vt:lpstr>도우미</vt:lpstr>
      <vt:lpstr>감사합니다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179</cp:revision>
  <cp:lastPrinted>2011-08-28T13:13:29Z</cp:lastPrinted>
  <dcterms:created xsi:type="dcterms:W3CDTF">2011-08-24T01:05:33Z</dcterms:created>
  <dcterms:modified xsi:type="dcterms:W3CDTF">2018-09-18T00:27:29Z</dcterms:modified>
</cp:coreProperties>
</file>